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7" r:id="rId2"/>
  </p:sldIdLst>
  <p:sldSz cx="32397700" cy="39593838"/>
  <p:notesSz cx="6858000" cy="9144000"/>
  <p:defaultTextStyle>
    <a:defPPr>
      <a:defRPr lang="en-US"/>
    </a:defPPr>
    <a:lvl1pPr marL="0" algn="l" defTabSz="4113794" rtl="0" eaLnBrk="1" latinLnBrk="0" hangingPunct="1">
      <a:defRPr sz="8100" kern="1200">
        <a:solidFill>
          <a:schemeClr val="tx1"/>
        </a:solidFill>
        <a:latin typeface="+mn-lt"/>
        <a:ea typeface="+mn-ea"/>
        <a:cs typeface="+mn-cs"/>
      </a:defRPr>
    </a:lvl1pPr>
    <a:lvl2pPr marL="2056897" algn="l" defTabSz="4113794" rtl="0" eaLnBrk="1" latinLnBrk="0" hangingPunct="1">
      <a:defRPr sz="8100" kern="1200">
        <a:solidFill>
          <a:schemeClr val="tx1"/>
        </a:solidFill>
        <a:latin typeface="+mn-lt"/>
        <a:ea typeface="+mn-ea"/>
        <a:cs typeface="+mn-cs"/>
      </a:defRPr>
    </a:lvl2pPr>
    <a:lvl3pPr marL="4113794" algn="l" defTabSz="4113794" rtl="0" eaLnBrk="1" latinLnBrk="0" hangingPunct="1">
      <a:defRPr sz="8100" kern="1200">
        <a:solidFill>
          <a:schemeClr val="tx1"/>
        </a:solidFill>
        <a:latin typeface="+mn-lt"/>
        <a:ea typeface="+mn-ea"/>
        <a:cs typeface="+mn-cs"/>
      </a:defRPr>
    </a:lvl3pPr>
    <a:lvl4pPr marL="6170691" algn="l" defTabSz="4113794" rtl="0" eaLnBrk="1" latinLnBrk="0" hangingPunct="1">
      <a:defRPr sz="8100" kern="1200">
        <a:solidFill>
          <a:schemeClr val="tx1"/>
        </a:solidFill>
        <a:latin typeface="+mn-lt"/>
        <a:ea typeface="+mn-ea"/>
        <a:cs typeface="+mn-cs"/>
      </a:defRPr>
    </a:lvl4pPr>
    <a:lvl5pPr marL="8227588" algn="l" defTabSz="4113794" rtl="0" eaLnBrk="1" latinLnBrk="0" hangingPunct="1">
      <a:defRPr sz="8100" kern="1200">
        <a:solidFill>
          <a:schemeClr val="tx1"/>
        </a:solidFill>
        <a:latin typeface="+mn-lt"/>
        <a:ea typeface="+mn-ea"/>
        <a:cs typeface="+mn-cs"/>
      </a:defRPr>
    </a:lvl5pPr>
    <a:lvl6pPr marL="10284485" algn="l" defTabSz="4113794" rtl="0" eaLnBrk="1" latinLnBrk="0" hangingPunct="1">
      <a:defRPr sz="8100" kern="1200">
        <a:solidFill>
          <a:schemeClr val="tx1"/>
        </a:solidFill>
        <a:latin typeface="+mn-lt"/>
        <a:ea typeface="+mn-ea"/>
        <a:cs typeface="+mn-cs"/>
      </a:defRPr>
    </a:lvl6pPr>
    <a:lvl7pPr marL="12341382" algn="l" defTabSz="4113794" rtl="0" eaLnBrk="1" latinLnBrk="0" hangingPunct="1">
      <a:defRPr sz="8100" kern="1200">
        <a:solidFill>
          <a:schemeClr val="tx1"/>
        </a:solidFill>
        <a:latin typeface="+mn-lt"/>
        <a:ea typeface="+mn-ea"/>
        <a:cs typeface="+mn-cs"/>
      </a:defRPr>
    </a:lvl7pPr>
    <a:lvl8pPr marL="14398280" algn="l" defTabSz="4113794" rtl="0" eaLnBrk="1" latinLnBrk="0" hangingPunct="1">
      <a:defRPr sz="8100" kern="1200">
        <a:solidFill>
          <a:schemeClr val="tx1"/>
        </a:solidFill>
        <a:latin typeface="+mn-lt"/>
        <a:ea typeface="+mn-ea"/>
        <a:cs typeface="+mn-cs"/>
      </a:defRPr>
    </a:lvl8pPr>
    <a:lvl9pPr marL="16455177" algn="l" defTabSz="4113794" rtl="0" eaLnBrk="1" latinLnBrk="0" hangingPunct="1">
      <a:defRPr sz="81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11" d="100"/>
          <a:sy n="11" d="100"/>
        </p:scale>
        <p:origin x="-1968" y="-78"/>
      </p:cViewPr>
      <p:guideLst>
        <p:guide orient="horz" pos="12471"/>
        <p:guide pos="10204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2429828" y="12299760"/>
            <a:ext cx="27538045" cy="8487011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4859655" y="22436508"/>
            <a:ext cx="22678390" cy="10118425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205689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411379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617069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822758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02844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1234138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143982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1645517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E7F890-E383-4BB2-BC90-6D3DF5765CDB}" type="datetimeFigureOut">
              <a:rPr lang="en-US" smtClean="0"/>
              <a:t>10/16/2008</a:t>
            </a:fld>
            <a:endParaRPr lang="en-U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F9AA4B-A632-46BE-BD28-AC71CB3CAF65}" type="slidenum">
              <a:rPr lang="en-US" smtClean="0"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E7F890-E383-4BB2-BC90-6D3DF5765CDB}" type="datetimeFigureOut">
              <a:rPr lang="en-US" smtClean="0"/>
              <a:t>10/16/2008</a:t>
            </a:fld>
            <a:endParaRPr lang="en-U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F9AA4B-A632-46BE-BD28-AC71CB3CAF65}" type="slidenum">
              <a:rPr lang="en-US" smtClean="0"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559196" y="25442709"/>
            <a:ext cx="27538045" cy="7863776"/>
          </a:xfrm>
        </p:spPr>
        <p:txBody>
          <a:bodyPr anchor="t"/>
          <a:lstStyle>
            <a:lvl1pPr algn="l">
              <a:defRPr sz="18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2559196" y="16781563"/>
            <a:ext cx="27538045" cy="8661148"/>
          </a:xfrm>
        </p:spPr>
        <p:txBody>
          <a:bodyPr anchor="b"/>
          <a:lstStyle>
            <a:lvl1pPr marL="0" indent="0">
              <a:buNone/>
              <a:defRPr sz="9000">
                <a:solidFill>
                  <a:schemeClr val="tx1">
                    <a:tint val="75000"/>
                  </a:schemeClr>
                </a:solidFill>
              </a:defRPr>
            </a:lvl1pPr>
            <a:lvl2pPr marL="2056897" indent="0">
              <a:buNone/>
              <a:defRPr sz="8100">
                <a:solidFill>
                  <a:schemeClr val="tx1">
                    <a:tint val="75000"/>
                  </a:schemeClr>
                </a:solidFill>
              </a:defRPr>
            </a:lvl2pPr>
            <a:lvl3pPr marL="4113794" indent="0">
              <a:buNone/>
              <a:defRPr sz="7200">
                <a:solidFill>
                  <a:schemeClr val="tx1">
                    <a:tint val="75000"/>
                  </a:schemeClr>
                </a:solidFill>
              </a:defRPr>
            </a:lvl3pPr>
            <a:lvl4pPr marL="6170691" indent="0">
              <a:buNone/>
              <a:defRPr sz="6300">
                <a:solidFill>
                  <a:schemeClr val="tx1">
                    <a:tint val="75000"/>
                  </a:schemeClr>
                </a:solidFill>
              </a:defRPr>
            </a:lvl4pPr>
            <a:lvl5pPr marL="8227588" indent="0">
              <a:buNone/>
              <a:defRPr sz="6300">
                <a:solidFill>
                  <a:schemeClr val="tx1">
                    <a:tint val="75000"/>
                  </a:schemeClr>
                </a:solidFill>
              </a:defRPr>
            </a:lvl5pPr>
            <a:lvl6pPr marL="10284485" indent="0">
              <a:buNone/>
              <a:defRPr sz="6300">
                <a:solidFill>
                  <a:schemeClr val="tx1">
                    <a:tint val="75000"/>
                  </a:schemeClr>
                </a:solidFill>
              </a:defRPr>
            </a:lvl6pPr>
            <a:lvl7pPr marL="12341382" indent="0">
              <a:buNone/>
              <a:defRPr sz="6300">
                <a:solidFill>
                  <a:schemeClr val="tx1">
                    <a:tint val="75000"/>
                  </a:schemeClr>
                </a:solidFill>
              </a:defRPr>
            </a:lvl7pPr>
            <a:lvl8pPr marL="14398280" indent="0">
              <a:buNone/>
              <a:defRPr sz="6300">
                <a:solidFill>
                  <a:schemeClr val="tx1">
                    <a:tint val="75000"/>
                  </a:schemeClr>
                </a:solidFill>
              </a:defRPr>
            </a:lvl8pPr>
            <a:lvl9pPr marL="16455177" indent="0">
              <a:buNone/>
              <a:defRPr sz="63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E7F890-E383-4BB2-BC90-6D3DF5765CDB}" type="datetimeFigureOut">
              <a:rPr lang="en-US" smtClean="0"/>
              <a:t>10/16/2008</a:t>
            </a:fld>
            <a:endParaRPr lang="en-U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F9AA4B-A632-46BE-BD28-AC71CB3CAF65}" type="slidenum">
              <a:rPr lang="en-US" smtClean="0"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1619885" y="9238569"/>
            <a:ext cx="14308984" cy="26130101"/>
          </a:xfrm>
        </p:spPr>
        <p:txBody>
          <a:bodyPr/>
          <a:lstStyle>
            <a:lvl1pPr>
              <a:defRPr sz="12600"/>
            </a:lvl1pPr>
            <a:lvl2pPr>
              <a:defRPr sz="10800"/>
            </a:lvl2pPr>
            <a:lvl3pPr>
              <a:defRPr sz="9000"/>
            </a:lvl3pPr>
            <a:lvl4pPr>
              <a:defRPr sz="8100"/>
            </a:lvl4pPr>
            <a:lvl5pPr>
              <a:defRPr sz="8100"/>
            </a:lvl5pPr>
            <a:lvl6pPr>
              <a:defRPr sz="8100"/>
            </a:lvl6pPr>
            <a:lvl7pPr>
              <a:defRPr sz="8100"/>
            </a:lvl7pPr>
            <a:lvl8pPr>
              <a:defRPr sz="8100"/>
            </a:lvl8pPr>
            <a:lvl9pPr>
              <a:defRPr sz="81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16468831" y="9238569"/>
            <a:ext cx="14308984" cy="26130101"/>
          </a:xfrm>
        </p:spPr>
        <p:txBody>
          <a:bodyPr/>
          <a:lstStyle>
            <a:lvl1pPr>
              <a:defRPr sz="12600"/>
            </a:lvl1pPr>
            <a:lvl2pPr>
              <a:defRPr sz="10800"/>
            </a:lvl2pPr>
            <a:lvl3pPr>
              <a:defRPr sz="9000"/>
            </a:lvl3pPr>
            <a:lvl4pPr>
              <a:defRPr sz="8100"/>
            </a:lvl4pPr>
            <a:lvl5pPr>
              <a:defRPr sz="8100"/>
            </a:lvl5pPr>
            <a:lvl6pPr>
              <a:defRPr sz="8100"/>
            </a:lvl6pPr>
            <a:lvl7pPr>
              <a:defRPr sz="8100"/>
            </a:lvl7pPr>
            <a:lvl8pPr>
              <a:defRPr sz="8100"/>
            </a:lvl8pPr>
            <a:lvl9pPr>
              <a:defRPr sz="81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E7F890-E383-4BB2-BC90-6D3DF5765CDB}" type="datetimeFigureOut">
              <a:rPr lang="en-US" smtClean="0"/>
              <a:t>10/16/2008</a:t>
            </a:fld>
            <a:endParaRPr lang="en-U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F9AA4B-A632-46BE-BD28-AC71CB3CAF65}" type="slidenum">
              <a:rPr lang="en-US" smtClean="0"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1619887" y="8862789"/>
            <a:ext cx="14314611" cy="3693589"/>
          </a:xfrm>
        </p:spPr>
        <p:txBody>
          <a:bodyPr anchor="b"/>
          <a:lstStyle>
            <a:lvl1pPr marL="0" indent="0">
              <a:buNone/>
              <a:defRPr sz="10800" b="1"/>
            </a:lvl1pPr>
            <a:lvl2pPr marL="2056897" indent="0">
              <a:buNone/>
              <a:defRPr sz="9000" b="1"/>
            </a:lvl2pPr>
            <a:lvl3pPr marL="4113794" indent="0">
              <a:buNone/>
              <a:defRPr sz="8100" b="1"/>
            </a:lvl3pPr>
            <a:lvl4pPr marL="6170691" indent="0">
              <a:buNone/>
              <a:defRPr sz="7200" b="1"/>
            </a:lvl4pPr>
            <a:lvl5pPr marL="8227588" indent="0">
              <a:buNone/>
              <a:defRPr sz="7200" b="1"/>
            </a:lvl5pPr>
            <a:lvl6pPr marL="10284485" indent="0">
              <a:buNone/>
              <a:defRPr sz="7200" b="1"/>
            </a:lvl6pPr>
            <a:lvl7pPr marL="12341382" indent="0">
              <a:buNone/>
              <a:defRPr sz="7200" b="1"/>
            </a:lvl7pPr>
            <a:lvl8pPr marL="14398280" indent="0">
              <a:buNone/>
              <a:defRPr sz="7200" b="1"/>
            </a:lvl8pPr>
            <a:lvl9pPr marL="16455177" indent="0">
              <a:buNone/>
              <a:defRPr sz="72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1619887" y="12556378"/>
            <a:ext cx="14314611" cy="22812286"/>
          </a:xfrm>
        </p:spPr>
        <p:txBody>
          <a:bodyPr/>
          <a:lstStyle>
            <a:lvl1pPr>
              <a:defRPr sz="10800"/>
            </a:lvl1pPr>
            <a:lvl2pPr>
              <a:defRPr sz="9000"/>
            </a:lvl2pPr>
            <a:lvl3pPr>
              <a:defRPr sz="8100"/>
            </a:lvl3pPr>
            <a:lvl4pPr>
              <a:defRPr sz="7200"/>
            </a:lvl4pPr>
            <a:lvl5pPr>
              <a:defRPr sz="7200"/>
            </a:lvl5pPr>
            <a:lvl6pPr>
              <a:defRPr sz="7200"/>
            </a:lvl6pPr>
            <a:lvl7pPr>
              <a:defRPr sz="7200"/>
            </a:lvl7pPr>
            <a:lvl8pPr>
              <a:defRPr sz="7200"/>
            </a:lvl8pPr>
            <a:lvl9pPr>
              <a:defRPr sz="72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16457585" y="8862789"/>
            <a:ext cx="14320232" cy="3693589"/>
          </a:xfrm>
        </p:spPr>
        <p:txBody>
          <a:bodyPr anchor="b"/>
          <a:lstStyle>
            <a:lvl1pPr marL="0" indent="0">
              <a:buNone/>
              <a:defRPr sz="10800" b="1"/>
            </a:lvl1pPr>
            <a:lvl2pPr marL="2056897" indent="0">
              <a:buNone/>
              <a:defRPr sz="9000" b="1"/>
            </a:lvl2pPr>
            <a:lvl3pPr marL="4113794" indent="0">
              <a:buNone/>
              <a:defRPr sz="8100" b="1"/>
            </a:lvl3pPr>
            <a:lvl4pPr marL="6170691" indent="0">
              <a:buNone/>
              <a:defRPr sz="7200" b="1"/>
            </a:lvl4pPr>
            <a:lvl5pPr marL="8227588" indent="0">
              <a:buNone/>
              <a:defRPr sz="7200" b="1"/>
            </a:lvl5pPr>
            <a:lvl6pPr marL="10284485" indent="0">
              <a:buNone/>
              <a:defRPr sz="7200" b="1"/>
            </a:lvl6pPr>
            <a:lvl7pPr marL="12341382" indent="0">
              <a:buNone/>
              <a:defRPr sz="7200" b="1"/>
            </a:lvl7pPr>
            <a:lvl8pPr marL="14398280" indent="0">
              <a:buNone/>
              <a:defRPr sz="7200" b="1"/>
            </a:lvl8pPr>
            <a:lvl9pPr marL="16455177" indent="0">
              <a:buNone/>
              <a:defRPr sz="72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16457585" y="12556378"/>
            <a:ext cx="14320232" cy="22812286"/>
          </a:xfrm>
        </p:spPr>
        <p:txBody>
          <a:bodyPr/>
          <a:lstStyle>
            <a:lvl1pPr>
              <a:defRPr sz="10800"/>
            </a:lvl1pPr>
            <a:lvl2pPr>
              <a:defRPr sz="9000"/>
            </a:lvl2pPr>
            <a:lvl3pPr>
              <a:defRPr sz="8100"/>
            </a:lvl3pPr>
            <a:lvl4pPr>
              <a:defRPr sz="7200"/>
            </a:lvl4pPr>
            <a:lvl5pPr>
              <a:defRPr sz="7200"/>
            </a:lvl5pPr>
            <a:lvl6pPr>
              <a:defRPr sz="7200"/>
            </a:lvl6pPr>
            <a:lvl7pPr>
              <a:defRPr sz="7200"/>
            </a:lvl7pPr>
            <a:lvl8pPr>
              <a:defRPr sz="7200"/>
            </a:lvl8pPr>
            <a:lvl9pPr>
              <a:defRPr sz="72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E7F890-E383-4BB2-BC90-6D3DF5765CDB}" type="datetimeFigureOut">
              <a:rPr lang="en-US" smtClean="0"/>
              <a:t>10/16/2008</a:t>
            </a:fld>
            <a:endParaRPr lang="en-U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F9AA4B-A632-46BE-BD28-AC71CB3CAF65}" type="slidenum">
              <a:rPr lang="en-US" smtClean="0"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E7F890-E383-4BB2-BC90-6D3DF5765CDB}" type="datetimeFigureOut">
              <a:rPr lang="en-US" smtClean="0"/>
              <a:t>10/16/2008</a:t>
            </a:fld>
            <a:endParaRPr lang="en-U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F9AA4B-A632-46BE-BD28-AC71CB3CAF65}" type="slidenum">
              <a:rPr lang="en-US" smtClean="0"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E7F890-E383-4BB2-BC90-6D3DF5765CDB}" type="datetimeFigureOut">
              <a:rPr lang="en-US" smtClean="0"/>
              <a:t>10/16/2008</a:t>
            </a:fld>
            <a:endParaRPr lang="en-U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F9AA4B-A632-46BE-BD28-AC71CB3CAF65}" type="slidenum">
              <a:rPr lang="en-US" smtClean="0"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619887" y="1576423"/>
            <a:ext cx="10658621" cy="6708956"/>
          </a:xfrm>
        </p:spPr>
        <p:txBody>
          <a:bodyPr anchor="b"/>
          <a:lstStyle>
            <a:lvl1pPr algn="l">
              <a:defRPr sz="9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12666601" y="1576425"/>
            <a:ext cx="18111217" cy="33792245"/>
          </a:xfrm>
        </p:spPr>
        <p:txBody>
          <a:bodyPr/>
          <a:lstStyle>
            <a:lvl1pPr>
              <a:defRPr sz="14400"/>
            </a:lvl1pPr>
            <a:lvl2pPr>
              <a:defRPr sz="12600"/>
            </a:lvl2pPr>
            <a:lvl3pPr>
              <a:defRPr sz="10800"/>
            </a:lvl3pPr>
            <a:lvl4pPr>
              <a:defRPr sz="9000"/>
            </a:lvl4pPr>
            <a:lvl5pPr>
              <a:defRPr sz="9000"/>
            </a:lvl5pPr>
            <a:lvl6pPr>
              <a:defRPr sz="9000"/>
            </a:lvl6pPr>
            <a:lvl7pPr>
              <a:defRPr sz="9000"/>
            </a:lvl7pPr>
            <a:lvl8pPr>
              <a:defRPr sz="9000"/>
            </a:lvl8pPr>
            <a:lvl9pPr>
              <a:defRPr sz="9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619887" y="8285381"/>
            <a:ext cx="10658621" cy="27083289"/>
          </a:xfrm>
        </p:spPr>
        <p:txBody>
          <a:bodyPr/>
          <a:lstStyle>
            <a:lvl1pPr marL="0" indent="0">
              <a:buNone/>
              <a:defRPr sz="6300"/>
            </a:lvl1pPr>
            <a:lvl2pPr marL="2056897" indent="0">
              <a:buNone/>
              <a:defRPr sz="5400"/>
            </a:lvl2pPr>
            <a:lvl3pPr marL="4113794" indent="0">
              <a:buNone/>
              <a:defRPr sz="4500"/>
            </a:lvl3pPr>
            <a:lvl4pPr marL="6170691" indent="0">
              <a:buNone/>
              <a:defRPr sz="4000"/>
            </a:lvl4pPr>
            <a:lvl5pPr marL="8227588" indent="0">
              <a:buNone/>
              <a:defRPr sz="4000"/>
            </a:lvl5pPr>
            <a:lvl6pPr marL="10284485" indent="0">
              <a:buNone/>
              <a:defRPr sz="4000"/>
            </a:lvl6pPr>
            <a:lvl7pPr marL="12341382" indent="0">
              <a:buNone/>
              <a:defRPr sz="4000"/>
            </a:lvl7pPr>
            <a:lvl8pPr marL="14398280" indent="0">
              <a:buNone/>
              <a:defRPr sz="4000"/>
            </a:lvl8pPr>
            <a:lvl9pPr marL="16455177" indent="0">
              <a:buNone/>
              <a:defRPr sz="4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E7F890-E383-4BB2-BC90-6D3DF5765CDB}" type="datetimeFigureOut">
              <a:rPr lang="en-US" smtClean="0"/>
              <a:t>10/16/2008</a:t>
            </a:fld>
            <a:endParaRPr lang="en-U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F9AA4B-A632-46BE-BD28-AC71CB3CAF65}" type="slidenum">
              <a:rPr lang="en-US" smtClean="0"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350176" y="27715689"/>
            <a:ext cx="19438620" cy="3271995"/>
          </a:xfrm>
        </p:spPr>
        <p:txBody>
          <a:bodyPr anchor="b"/>
          <a:lstStyle>
            <a:lvl1pPr algn="l">
              <a:defRPr sz="9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6350176" y="3537781"/>
            <a:ext cx="19438620" cy="23756303"/>
          </a:xfrm>
        </p:spPr>
        <p:txBody>
          <a:bodyPr/>
          <a:lstStyle>
            <a:lvl1pPr marL="0" indent="0">
              <a:buNone/>
              <a:defRPr sz="14400"/>
            </a:lvl1pPr>
            <a:lvl2pPr marL="2056897" indent="0">
              <a:buNone/>
              <a:defRPr sz="12600"/>
            </a:lvl2pPr>
            <a:lvl3pPr marL="4113794" indent="0">
              <a:buNone/>
              <a:defRPr sz="10800"/>
            </a:lvl3pPr>
            <a:lvl4pPr marL="6170691" indent="0">
              <a:buNone/>
              <a:defRPr sz="9000"/>
            </a:lvl4pPr>
            <a:lvl5pPr marL="8227588" indent="0">
              <a:buNone/>
              <a:defRPr sz="9000"/>
            </a:lvl5pPr>
            <a:lvl6pPr marL="10284485" indent="0">
              <a:buNone/>
              <a:defRPr sz="9000"/>
            </a:lvl6pPr>
            <a:lvl7pPr marL="12341382" indent="0">
              <a:buNone/>
              <a:defRPr sz="9000"/>
            </a:lvl7pPr>
            <a:lvl8pPr marL="14398280" indent="0">
              <a:buNone/>
              <a:defRPr sz="9000"/>
            </a:lvl8pPr>
            <a:lvl9pPr marL="16455177" indent="0">
              <a:buNone/>
              <a:defRPr sz="9000"/>
            </a:lvl9pPr>
          </a:lstStyle>
          <a:p>
            <a:endParaRPr lang="en-U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6350176" y="30987684"/>
            <a:ext cx="19438620" cy="4646772"/>
          </a:xfrm>
        </p:spPr>
        <p:txBody>
          <a:bodyPr/>
          <a:lstStyle>
            <a:lvl1pPr marL="0" indent="0">
              <a:buNone/>
              <a:defRPr sz="6300"/>
            </a:lvl1pPr>
            <a:lvl2pPr marL="2056897" indent="0">
              <a:buNone/>
              <a:defRPr sz="5400"/>
            </a:lvl2pPr>
            <a:lvl3pPr marL="4113794" indent="0">
              <a:buNone/>
              <a:defRPr sz="4500"/>
            </a:lvl3pPr>
            <a:lvl4pPr marL="6170691" indent="0">
              <a:buNone/>
              <a:defRPr sz="4000"/>
            </a:lvl4pPr>
            <a:lvl5pPr marL="8227588" indent="0">
              <a:buNone/>
              <a:defRPr sz="4000"/>
            </a:lvl5pPr>
            <a:lvl6pPr marL="10284485" indent="0">
              <a:buNone/>
              <a:defRPr sz="4000"/>
            </a:lvl6pPr>
            <a:lvl7pPr marL="12341382" indent="0">
              <a:buNone/>
              <a:defRPr sz="4000"/>
            </a:lvl7pPr>
            <a:lvl8pPr marL="14398280" indent="0">
              <a:buNone/>
              <a:defRPr sz="4000"/>
            </a:lvl8pPr>
            <a:lvl9pPr marL="16455177" indent="0">
              <a:buNone/>
              <a:defRPr sz="4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E7F890-E383-4BB2-BC90-6D3DF5765CDB}" type="datetimeFigureOut">
              <a:rPr lang="en-US" smtClean="0"/>
              <a:t>10/16/2008</a:t>
            </a:fld>
            <a:endParaRPr lang="en-U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F9AA4B-A632-46BE-BD28-AC71CB3CAF65}" type="slidenum">
              <a:rPr lang="en-US" smtClean="0"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E7F890-E383-4BB2-BC90-6D3DF5765CDB}" type="datetimeFigureOut">
              <a:rPr lang="en-US" smtClean="0"/>
              <a:t>10/16/2008</a:t>
            </a:fld>
            <a:endParaRPr lang="en-U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F9AA4B-A632-46BE-BD28-AC71CB3CAF65}" type="slidenum">
              <a:rPr lang="en-US" smtClean="0"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23488332" y="1585596"/>
            <a:ext cx="7289483" cy="33783074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1619885" y="1585596"/>
            <a:ext cx="21328486" cy="33783074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E7F890-E383-4BB2-BC90-6D3DF5765CDB}" type="datetimeFigureOut">
              <a:rPr lang="en-US" smtClean="0"/>
              <a:t>10/16/2008</a:t>
            </a:fld>
            <a:endParaRPr lang="en-U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F9AA4B-A632-46BE-BD28-AC71CB3CAF65}" type="slidenum">
              <a:rPr lang="en-US" smtClean="0"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1619885" y="1585589"/>
            <a:ext cx="29157930" cy="6598973"/>
          </a:xfrm>
          <a:prstGeom prst="rect">
            <a:avLst/>
          </a:prstGeom>
        </p:spPr>
        <p:txBody>
          <a:bodyPr vert="horz" lIns="411379" tIns="205690" rIns="411379" bIns="20569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1619885" y="9238569"/>
            <a:ext cx="29157930" cy="26130101"/>
          </a:xfrm>
          <a:prstGeom prst="rect">
            <a:avLst/>
          </a:prstGeom>
        </p:spPr>
        <p:txBody>
          <a:bodyPr vert="horz" lIns="411379" tIns="205690" rIns="411379" bIns="20569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1619885" y="36697627"/>
            <a:ext cx="7559463" cy="2108004"/>
          </a:xfrm>
          <a:prstGeom prst="rect">
            <a:avLst/>
          </a:prstGeom>
        </p:spPr>
        <p:txBody>
          <a:bodyPr vert="horz" lIns="411379" tIns="205690" rIns="411379" bIns="205690" rtlCol="0" anchor="ctr"/>
          <a:lstStyle>
            <a:lvl1pPr algn="l">
              <a:defRPr sz="5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EE7F890-E383-4BB2-BC90-6D3DF5765CDB}" type="datetimeFigureOut">
              <a:rPr lang="en-US" smtClean="0"/>
              <a:t>10/16/2008</a:t>
            </a:fld>
            <a:endParaRPr lang="en-U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11069214" y="36697627"/>
            <a:ext cx="10259272" cy="2108004"/>
          </a:xfrm>
          <a:prstGeom prst="rect">
            <a:avLst/>
          </a:prstGeom>
        </p:spPr>
        <p:txBody>
          <a:bodyPr vert="horz" lIns="411379" tIns="205690" rIns="411379" bIns="205690" rtlCol="0" anchor="ctr"/>
          <a:lstStyle>
            <a:lvl1pPr algn="ctr">
              <a:defRPr sz="5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23218352" y="36697627"/>
            <a:ext cx="7559463" cy="2108004"/>
          </a:xfrm>
          <a:prstGeom prst="rect">
            <a:avLst/>
          </a:prstGeom>
        </p:spPr>
        <p:txBody>
          <a:bodyPr vert="horz" lIns="411379" tIns="205690" rIns="411379" bIns="205690" rtlCol="0" anchor="ctr"/>
          <a:lstStyle>
            <a:lvl1pPr algn="r">
              <a:defRPr sz="5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BF9AA4B-A632-46BE-BD28-AC71CB3CAF65}" type="slidenum">
              <a:rPr lang="en-US" smtClean="0"/>
              <a:t>‹Nº›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4113794" rtl="0" eaLnBrk="1" latinLnBrk="0" hangingPunct="1">
        <a:spcBef>
          <a:spcPct val="0"/>
        </a:spcBef>
        <a:buNone/>
        <a:defRPr sz="198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542673" indent="-1542673" algn="l" defTabSz="4113794" rtl="0" eaLnBrk="1" latinLnBrk="0" hangingPunct="1">
        <a:spcBef>
          <a:spcPct val="20000"/>
        </a:spcBef>
        <a:buFont typeface="Arial" pitchFamily="34" charset="0"/>
        <a:buChar char="•"/>
        <a:defRPr sz="14400" kern="1200">
          <a:solidFill>
            <a:schemeClr val="tx1"/>
          </a:solidFill>
          <a:latin typeface="+mn-lt"/>
          <a:ea typeface="+mn-ea"/>
          <a:cs typeface="+mn-cs"/>
        </a:defRPr>
      </a:lvl1pPr>
      <a:lvl2pPr marL="3342458" indent="-1285561" algn="l" defTabSz="4113794" rtl="0" eaLnBrk="1" latinLnBrk="0" hangingPunct="1">
        <a:spcBef>
          <a:spcPct val="20000"/>
        </a:spcBef>
        <a:buFont typeface="Arial" pitchFamily="34" charset="0"/>
        <a:buChar char="–"/>
        <a:defRPr sz="12600" kern="1200">
          <a:solidFill>
            <a:schemeClr val="tx1"/>
          </a:solidFill>
          <a:latin typeface="+mn-lt"/>
          <a:ea typeface="+mn-ea"/>
          <a:cs typeface="+mn-cs"/>
        </a:defRPr>
      </a:lvl2pPr>
      <a:lvl3pPr marL="5142243" indent="-1028449" algn="l" defTabSz="4113794" rtl="0" eaLnBrk="1" latinLnBrk="0" hangingPunct="1">
        <a:spcBef>
          <a:spcPct val="20000"/>
        </a:spcBef>
        <a:buFont typeface="Arial" pitchFamily="34" charset="0"/>
        <a:buChar char="•"/>
        <a:defRPr sz="10800" kern="1200">
          <a:solidFill>
            <a:schemeClr val="tx1"/>
          </a:solidFill>
          <a:latin typeface="+mn-lt"/>
          <a:ea typeface="+mn-ea"/>
          <a:cs typeface="+mn-cs"/>
        </a:defRPr>
      </a:lvl3pPr>
      <a:lvl4pPr marL="7199140" indent="-1028449" algn="l" defTabSz="4113794" rtl="0" eaLnBrk="1" latinLnBrk="0" hangingPunct="1">
        <a:spcBef>
          <a:spcPct val="20000"/>
        </a:spcBef>
        <a:buFont typeface="Arial" pitchFamily="34" charset="0"/>
        <a:buChar char="–"/>
        <a:defRPr sz="9000" kern="1200">
          <a:solidFill>
            <a:schemeClr val="tx1"/>
          </a:solidFill>
          <a:latin typeface="+mn-lt"/>
          <a:ea typeface="+mn-ea"/>
          <a:cs typeface="+mn-cs"/>
        </a:defRPr>
      </a:lvl4pPr>
      <a:lvl5pPr marL="9256037" indent="-1028449" algn="l" defTabSz="4113794" rtl="0" eaLnBrk="1" latinLnBrk="0" hangingPunct="1">
        <a:spcBef>
          <a:spcPct val="20000"/>
        </a:spcBef>
        <a:buFont typeface="Arial" pitchFamily="34" charset="0"/>
        <a:buChar char="»"/>
        <a:defRPr sz="9000" kern="1200">
          <a:solidFill>
            <a:schemeClr val="tx1"/>
          </a:solidFill>
          <a:latin typeface="+mn-lt"/>
          <a:ea typeface="+mn-ea"/>
          <a:cs typeface="+mn-cs"/>
        </a:defRPr>
      </a:lvl5pPr>
      <a:lvl6pPr marL="11312934" indent="-1028449" algn="l" defTabSz="4113794" rtl="0" eaLnBrk="1" latinLnBrk="0" hangingPunct="1">
        <a:spcBef>
          <a:spcPct val="20000"/>
        </a:spcBef>
        <a:buFont typeface="Arial" pitchFamily="34" charset="0"/>
        <a:buChar char="•"/>
        <a:defRPr sz="9000" kern="1200">
          <a:solidFill>
            <a:schemeClr val="tx1"/>
          </a:solidFill>
          <a:latin typeface="+mn-lt"/>
          <a:ea typeface="+mn-ea"/>
          <a:cs typeface="+mn-cs"/>
        </a:defRPr>
      </a:lvl6pPr>
      <a:lvl7pPr marL="13369831" indent="-1028449" algn="l" defTabSz="4113794" rtl="0" eaLnBrk="1" latinLnBrk="0" hangingPunct="1">
        <a:spcBef>
          <a:spcPct val="20000"/>
        </a:spcBef>
        <a:buFont typeface="Arial" pitchFamily="34" charset="0"/>
        <a:buChar char="•"/>
        <a:defRPr sz="9000" kern="1200">
          <a:solidFill>
            <a:schemeClr val="tx1"/>
          </a:solidFill>
          <a:latin typeface="+mn-lt"/>
          <a:ea typeface="+mn-ea"/>
          <a:cs typeface="+mn-cs"/>
        </a:defRPr>
      </a:lvl7pPr>
      <a:lvl8pPr marL="15426728" indent="-1028449" algn="l" defTabSz="4113794" rtl="0" eaLnBrk="1" latinLnBrk="0" hangingPunct="1">
        <a:spcBef>
          <a:spcPct val="20000"/>
        </a:spcBef>
        <a:buFont typeface="Arial" pitchFamily="34" charset="0"/>
        <a:buChar char="•"/>
        <a:defRPr sz="9000" kern="1200">
          <a:solidFill>
            <a:schemeClr val="tx1"/>
          </a:solidFill>
          <a:latin typeface="+mn-lt"/>
          <a:ea typeface="+mn-ea"/>
          <a:cs typeface="+mn-cs"/>
        </a:defRPr>
      </a:lvl8pPr>
      <a:lvl9pPr marL="17483625" indent="-1028449" algn="l" defTabSz="4113794" rtl="0" eaLnBrk="1" latinLnBrk="0" hangingPunct="1">
        <a:spcBef>
          <a:spcPct val="20000"/>
        </a:spcBef>
        <a:buFont typeface="Arial" pitchFamily="34" charset="0"/>
        <a:buChar char="•"/>
        <a:defRPr sz="9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113794" rtl="0" eaLnBrk="1" latinLnBrk="0" hangingPunct="1">
        <a:defRPr sz="8100" kern="1200">
          <a:solidFill>
            <a:schemeClr val="tx1"/>
          </a:solidFill>
          <a:latin typeface="+mn-lt"/>
          <a:ea typeface="+mn-ea"/>
          <a:cs typeface="+mn-cs"/>
        </a:defRPr>
      </a:lvl1pPr>
      <a:lvl2pPr marL="2056897" algn="l" defTabSz="4113794" rtl="0" eaLnBrk="1" latinLnBrk="0" hangingPunct="1">
        <a:defRPr sz="8100" kern="1200">
          <a:solidFill>
            <a:schemeClr val="tx1"/>
          </a:solidFill>
          <a:latin typeface="+mn-lt"/>
          <a:ea typeface="+mn-ea"/>
          <a:cs typeface="+mn-cs"/>
        </a:defRPr>
      </a:lvl2pPr>
      <a:lvl3pPr marL="4113794" algn="l" defTabSz="4113794" rtl="0" eaLnBrk="1" latinLnBrk="0" hangingPunct="1">
        <a:defRPr sz="8100" kern="1200">
          <a:solidFill>
            <a:schemeClr val="tx1"/>
          </a:solidFill>
          <a:latin typeface="+mn-lt"/>
          <a:ea typeface="+mn-ea"/>
          <a:cs typeface="+mn-cs"/>
        </a:defRPr>
      </a:lvl3pPr>
      <a:lvl4pPr marL="6170691" algn="l" defTabSz="4113794" rtl="0" eaLnBrk="1" latinLnBrk="0" hangingPunct="1">
        <a:defRPr sz="8100" kern="1200">
          <a:solidFill>
            <a:schemeClr val="tx1"/>
          </a:solidFill>
          <a:latin typeface="+mn-lt"/>
          <a:ea typeface="+mn-ea"/>
          <a:cs typeface="+mn-cs"/>
        </a:defRPr>
      </a:lvl4pPr>
      <a:lvl5pPr marL="8227588" algn="l" defTabSz="4113794" rtl="0" eaLnBrk="1" latinLnBrk="0" hangingPunct="1">
        <a:defRPr sz="8100" kern="1200">
          <a:solidFill>
            <a:schemeClr val="tx1"/>
          </a:solidFill>
          <a:latin typeface="+mn-lt"/>
          <a:ea typeface="+mn-ea"/>
          <a:cs typeface="+mn-cs"/>
        </a:defRPr>
      </a:lvl5pPr>
      <a:lvl6pPr marL="10284485" algn="l" defTabSz="4113794" rtl="0" eaLnBrk="1" latinLnBrk="0" hangingPunct="1">
        <a:defRPr sz="8100" kern="1200">
          <a:solidFill>
            <a:schemeClr val="tx1"/>
          </a:solidFill>
          <a:latin typeface="+mn-lt"/>
          <a:ea typeface="+mn-ea"/>
          <a:cs typeface="+mn-cs"/>
        </a:defRPr>
      </a:lvl6pPr>
      <a:lvl7pPr marL="12341382" algn="l" defTabSz="4113794" rtl="0" eaLnBrk="1" latinLnBrk="0" hangingPunct="1">
        <a:defRPr sz="8100" kern="1200">
          <a:solidFill>
            <a:schemeClr val="tx1"/>
          </a:solidFill>
          <a:latin typeface="+mn-lt"/>
          <a:ea typeface="+mn-ea"/>
          <a:cs typeface="+mn-cs"/>
        </a:defRPr>
      </a:lvl7pPr>
      <a:lvl8pPr marL="14398280" algn="l" defTabSz="4113794" rtl="0" eaLnBrk="1" latinLnBrk="0" hangingPunct="1">
        <a:defRPr sz="8100" kern="1200">
          <a:solidFill>
            <a:schemeClr val="tx1"/>
          </a:solidFill>
          <a:latin typeface="+mn-lt"/>
          <a:ea typeface="+mn-ea"/>
          <a:cs typeface="+mn-cs"/>
        </a:defRPr>
      </a:lvl8pPr>
      <a:lvl9pPr marL="16455177" algn="l" defTabSz="4113794" rtl="0" eaLnBrk="1" latinLnBrk="0" hangingPunct="1">
        <a:defRPr sz="81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3" Type="http://schemas.openxmlformats.org/officeDocument/2006/relationships/image" Target="../media/image2.jpeg"/><Relationship Id="rId7" Type="http://schemas.openxmlformats.org/officeDocument/2006/relationships/image" Target="../media/image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jpeg"/><Relationship Id="rId9" Type="http://schemas.openxmlformats.org/officeDocument/2006/relationships/image" Target="../media/image8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Título"/>
          <p:cNvSpPr txBox="1">
            <a:spLocks/>
          </p:cNvSpPr>
          <p:nvPr/>
        </p:nvSpPr>
        <p:spPr>
          <a:xfrm>
            <a:off x="1079923" y="659897"/>
            <a:ext cx="30957802" cy="7258870"/>
          </a:xfrm>
          <a:prstGeom prst="rect">
            <a:avLst/>
          </a:prstGeom>
        </p:spPr>
        <p:txBody>
          <a:bodyPr lIns="411379" tIns="205690" rIns="411379" bIns="205690"/>
          <a:lstStyle/>
          <a:p>
            <a:pPr algn="ctr">
              <a:defRPr/>
            </a:pPr>
            <a:r>
              <a:rPr lang="es-CL" sz="9000" b="1" dirty="0">
                <a:latin typeface="Arial" pitchFamily="34" charset="0"/>
                <a:ea typeface="+mj-ea"/>
                <a:cs typeface="Arial" pitchFamily="34" charset="0"/>
              </a:rPr>
              <a:t>Hipoplasia focal ectodérmica o Síndrome de </a:t>
            </a:r>
            <a:r>
              <a:rPr lang="es-CL" sz="9000" b="1" dirty="0" err="1">
                <a:latin typeface="Arial" pitchFamily="34" charset="0"/>
                <a:ea typeface="+mj-ea"/>
                <a:cs typeface="Arial" pitchFamily="34" charset="0"/>
              </a:rPr>
              <a:t>Goltz</a:t>
            </a:r>
            <a:r>
              <a:rPr lang="es-CL" sz="9000" b="1" dirty="0">
                <a:latin typeface="Arial" pitchFamily="34" charset="0"/>
                <a:ea typeface="+mj-ea"/>
                <a:cs typeface="Arial" pitchFamily="34" charset="0"/>
              </a:rPr>
              <a:t>. Manejo ortopédico témporomandibular </a:t>
            </a:r>
            <a:br>
              <a:rPr lang="es-CL" sz="9000" b="1" dirty="0">
                <a:latin typeface="Arial" pitchFamily="34" charset="0"/>
                <a:ea typeface="+mj-ea"/>
                <a:cs typeface="Arial" pitchFamily="34" charset="0"/>
              </a:rPr>
            </a:br>
            <a:r>
              <a:rPr lang="es-CL" b="1" dirty="0" err="1">
                <a:latin typeface="Arial" pitchFamily="34" charset="0"/>
                <a:ea typeface="+mj-ea"/>
                <a:cs typeface="Arial" pitchFamily="34" charset="0"/>
              </a:rPr>
              <a:t>Oyanguren</a:t>
            </a:r>
            <a:r>
              <a:rPr lang="es-CL" b="1" dirty="0">
                <a:latin typeface="Arial" pitchFamily="34" charset="0"/>
                <a:ea typeface="+mj-ea"/>
                <a:cs typeface="Arial" pitchFamily="34" charset="0"/>
              </a:rPr>
              <a:t> R., </a:t>
            </a:r>
            <a:r>
              <a:rPr lang="es-CL" b="1" dirty="0" err="1">
                <a:latin typeface="Arial" pitchFamily="34" charset="0"/>
                <a:ea typeface="+mj-ea"/>
                <a:cs typeface="Arial" pitchFamily="34" charset="0"/>
              </a:rPr>
              <a:t>Wurgaft</a:t>
            </a:r>
            <a:r>
              <a:rPr lang="es-CL" b="1" dirty="0">
                <a:latin typeface="Arial" pitchFamily="34" charset="0"/>
                <a:ea typeface="+mj-ea"/>
                <a:cs typeface="Arial" pitchFamily="34" charset="0"/>
              </a:rPr>
              <a:t> R. y </a:t>
            </a:r>
            <a:r>
              <a:rPr lang="es-CL" b="1" dirty="0" err="1">
                <a:latin typeface="Arial" pitchFamily="34" charset="0"/>
                <a:ea typeface="+mj-ea"/>
                <a:cs typeface="Arial" pitchFamily="34" charset="0"/>
              </a:rPr>
              <a:t>Payá</a:t>
            </a:r>
            <a:r>
              <a:rPr lang="es-CL" b="1" dirty="0">
                <a:latin typeface="Arial" pitchFamily="34" charset="0"/>
                <a:ea typeface="+mj-ea"/>
                <a:cs typeface="Arial" pitchFamily="34" charset="0"/>
              </a:rPr>
              <a:t> C.</a:t>
            </a:r>
            <a:r>
              <a:rPr lang="es-CL" sz="12600" b="1" dirty="0">
                <a:latin typeface="Arial" pitchFamily="34" charset="0"/>
                <a:ea typeface="+mj-ea"/>
                <a:cs typeface="Arial" pitchFamily="34" charset="0"/>
              </a:rPr>
              <a:t/>
            </a:r>
            <a:br>
              <a:rPr lang="es-CL" sz="12600" b="1" dirty="0">
                <a:latin typeface="Arial" pitchFamily="34" charset="0"/>
                <a:ea typeface="+mj-ea"/>
                <a:cs typeface="Arial" pitchFamily="34" charset="0"/>
              </a:rPr>
            </a:br>
            <a:endParaRPr lang="en-US" sz="12600" b="1" dirty="0">
              <a:latin typeface="Arial" pitchFamily="34" charset="0"/>
              <a:ea typeface="+mj-ea"/>
              <a:cs typeface="Arial" pitchFamily="34" charset="0"/>
            </a:endParaRPr>
          </a:p>
        </p:txBody>
      </p:sp>
      <p:sp>
        <p:nvSpPr>
          <p:cNvPr id="4099" name="4 CuadroTexto"/>
          <p:cNvSpPr txBox="1">
            <a:spLocks noChangeArrowheads="1"/>
          </p:cNvSpPr>
          <p:nvPr/>
        </p:nvSpPr>
        <p:spPr bwMode="auto">
          <a:xfrm>
            <a:off x="1439898" y="5609131"/>
            <a:ext cx="15118927" cy="70633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411379" tIns="205690" rIns="411379" bIns="205690">
            <a:spAutoFit/>
          </a:bodyPr>
          <a:lstStyle/>
          <a:p>
            <a:r>
              <a:rPr lang="es-CL" sz="7200" b="1" dirty="0"/>
              <a:t>             INTRODUCCION</a:t>
            </a:r>
          </a:p>
          <a:p>
            <a:r>
              <a:rPr lang="es-CL" sz="7200" dirty="0"/>
              <a:t>Hay variadas alteraciones del desarrollo y crecimiento </a:t>
            </a:r>
            <a:r>
              <a:rPr lang="es-CL" sz="7200" dirty="0" err="1"/>
              <a:t>craneofacial</a:t>
            </a:r>
            <a:r>
              <a:rPr lang="es-CL" sz="7200" dirty="0"/>
              <a:t>.  Estudiaremos el Síndrome de </a:t>
            </a:r>
            <a:r>
              <a:rPr lang="es-CL" sz="7200" dirty="0" err="1"/>
              <a:t>Goltz</a:t>
            </a:r>
            <a:r>
              <a:rPr lang="es-CL" sz="7200" dirty="0"/>
              <a:t> en una paciente con falta de desarrollo del lado izquierdo y TTM.</a:t>
            </a:r>
            <a:endParaRPr lang="en-US" sz="7200" dirty="0"/>
          </a:p>
        </p:txBody>
      </p:sp>
      <p:sp>
        <p:nvSpPr>
          <p:cNvPr id="4100" name="5 CuadroTexto"/>
          <p:cNvSpPr txBox="1">
            <a:spLocks noChangeArrowheads="1"/>
          </p:cNvSpPr>
          <p:nvPr/>
        </p:nvSpPr>
        <p:spPr bwMode="auto">
          <a:xfrm>
            <a:off x="16198850" y="4949236"/>
            <a:ext cx="16198850" cy="9279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411379" tIns="205690" rIns="411379" bIns="205690">
            <a:spAutoFit/>
          </a:bodyPr>
          <a:lstStyle/>
          <a:p>
            <a:r>
              <a:rPr lang="es-CL" sz="7200" b="1" dirty="0"/>
              <a:t>                     METODO</a:t>
            </a:r>
          </a:p>
          <a:p>
            <a:r>
              <a:rPr lang="es-CL" sz="7200" dirty="0"/>
              <a:t>A una paciente de 21 años se le realiza un tratamiento con plano oclusal de mayor altura en el lado izquierdo, durante 6 meses, para mejorar la asimetría facial y el TTM. </a:t>
            </a:r>
          </a:p>
          <a:p>
            <a:r>
              <a:rPr lang="es-CL" sz="7200" dirty="0"/>
              <a:t>Se rehabilitan las arcadas dentarias para mantener el equilibrio oclusal.</a:t>
            </a:r>
            <a:endParaRPr lang="en-US" sz="7200" dirty="0"/>
          </a:p>
        </p:txBody>
      </p:sp>
      <p:pic>
        <p:nvPicPr>
          <p:cNvPr id="4101" name="3 Marcador de contenido" descr="P1010018.JPG"/>
          <p:cNvPicPr>
            <a:picLocks noChangeAspect="1"/>
          </p:cNvPicPr>
          <p:nvPr/>
        </p:nvPicPr>
        <p:blipFill>
          <a:blip r:embed="rId2"/>
          <a:srcRect l="28534" t="25253" r="26009" b="17503"/>
          <a:stretch>
            <a:fillRect/>
          </a:stretch>
        </p:blipFill>
        <p:spPr bwMode="auto">
          <a:xfrm>
            <a:off x="1799872" y="14187797"/>
            <a:ext cx="6539536" cy="56641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2" name="3 Marcador de contenido" descr="P1010027.JPG"/>
          <p:cNvPicPr>
            <a:picLocks noChangeAspect="1"/>
          </p:cNvPicPr>
          <p:nvPr/>
        </p:nvPicPr>
        <p:blipFill>
          <a:blip r:embed="rId3"/>
          <a:srcRect l="26009" t="13469" r="24745" b="24237"/>
          <a:stretch>
            <a:fillRect/>
          </a:stretch>
        </p:blipFill>
        <p:spPr bwMode="auto">
          <a:xfrm>
            <a:off x="9719310" y="14187792"/>
            <a:ext cx="6449542" cy="56091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3" name="3 Marcador de contenido" descr="P1010025.JPG"/>
          <p:cNvPicPr>
            <a:picLocks noChangeAspect="1"/>
          </p:cNvPicPr>
          <p:nvPr/>
        </p:nvPicPr>
        <p:blipFill>
          <a:blip r:embed="rId4">
            <a:lum bright="10000" contrast="10000"/>
          </a:blip>
          <a:srcRect l="26009" t="8418" r="9593"/>
          <a:stretch>
            <a:fillRect/>
          </a:stretch>
        </p:blipFill>
        <p:spPr bwMode="auto">
          <a:xfrm>
            <a:off x="17638748" y="14187798"/>
            <a:ext cx="5759591" cy="56297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4" name="3 Marcador de contenido" descr="IMG_6360.JPG"/>
          <p:cNvPicPr>
            <a:picLocks noChangeAspect="1"/>
          </p:cNvPicPr>
          <p:nvPr/>
        </p:nvPicPr>
        <p:blipFill>
          <a:blip r:embed="rId5">
            <a:lum contrast="10000"/>
          </a:blip>
          <a:srcRect l="21950" t="11064" r="17169" b="7762"/>
          <a:stretch>
            <a:fillRect/>
          </a:stretch>
        </p:blipFill>
        <p:spPr bwMode="auto">
          <a:xfrm>
            <a:off x="24838236" y="14187792"/>
            <a:ext cx="6119566" cy="56091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5" name="10 Imagen" descr="P1010013.JPG"/>
          <p:cNvPicPr>
            <a:picLocks noChangeAspect="1"/>
          </p:cNvPicPr>
          <p:nvPr/>
        </p:nvPicPr>
        <p:blipFill>
          <a:blip r:embed="rId6"/>
          <a:srcRect l="43333" t="34413" r="27499" b="45557"/>
          <a:stretch>
            <a:fillRect/>
          </a:stretch>
        </p:blipFill>
        <p:spPr bwMode="auto">
          <a:xfrm>
            <a:off x="2249840" y="24416206"/>
            <a:ext cx="6389546" cy="30176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6" name="11 Imagen" descr="P1010021.JPG"/>
          <p:cNvPicPr>
            <a:picLocks noChangeAspect="1"/>
          </p:cNvPicPr>
          <p:nvPr/>
        </p:nvPicPr>
        <p:blipFill>
          <a:blip r:embed="rId7"/>
          <a:srcRect l="32500" t="27779" r="28333" b="48889"/>
          <a:stretch>
            <a:fillRect/>
          </a:stretch>
        </p:blipFill>
        <p:spPr bwMode="auto">
          <a:xfrm>
            <a:off x="9666813" y="24416200"/>
            <a:ext cx="7251988" cy="2969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7" name="12 Imagen" descr="P1010019.JPG"/>
          <p:cNvPicPr>
            <a:picLocks noChangeAspect="1"/>
          </p:cNvPicPr>
          <p:nvPr/>
        </p:nvPicPr>
        <p:blipFill>
          <a:blip r:embed="rId8">
            <a:lum bright="10000"/>
          </a:blip>
          <a:srcRect l="30000" t="38889" r="20000" b="27779"/>
          <a:stretch>
            <a:fillRect/>
          </a:stretch>
        </p:blipFill>
        <p:spPr bwMode="auto">
          <a:xfrm>
            <a:off x="17638748" y="24416200"/>
            <a:ext cx="6479540" cy="2969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8" name="13 Imagen" descr="IMG_4779.JPG"/>
          <p:cNvPicPr>
            <a:picLocks noChangeAspect="1"/>
          </p:cNvPicPr>
          <p:nvPr/>
        </p:nvPicPr>
        <p:blipFill>
          <a:blip r:embed="rId9">
            <a:lum bright="10000" contrast="10000"/>
          </a:blip>
          <a:srcRect l="5833" t="20000" r="13333" b="23334"/>
          <a:stretch>
            <a:fillRect/>
          </a:stretch>
        </p:blipFill>
        <p:spPr bwMode="auto">
          <a:xfrm>
            <a:off x="24800737" y="24416200"/>
            <a:ext cx="6157065" cy="2969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109" name="14 CuadroTexto"/>
          <p:cNvSpPr txBox="1">
            <a:spLocks noChangeArrowheads="1"/>
          </p:cNvSpPr>
          <p:nvPr/>
        </p:nvSpPr>
        <p:spPr bwMode="auto">
          <a:xfrm>
            <a:off x="2635250" y="19796919"/>
            <a:ext cx="29517904" cy="48473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411379" tIns="205690" rIns="411379" bIns="205690">
            <a:spAutoFit/>
          </a:bodyPr>
          <a:lstStyle/>
          <a:p>
            <a:r>
              <a:rPr lang="es-CL" sz="7200" b="1" dirty="0"/>
              <a:t>                                      </a:t>
            </a:r>
            <a:r>
              <a:rPr lang="es-CL" sz="7200" b="1" dirty="0" smtClean="0"/>
              <a:t>      </a:t>
            </a:r>
            <a:r>
              <a:rPr lang="es-CL" sz="7200" b="1" dirty="0"/>
              <a:t>RESULTADOS</a:t>
            </a:r>
          </a:p>
          <a:p>
            <a:r>
              <a:rPr lang="es-CL" sz="7200" dirty="0"/>
              <a:t>Mejoró la asimetría facial, los dolores de cabeza, ATM, oído, cuello  y la dinámica articular </a:t>
            </a:r>
            <a:r>
              <a:rPr lang="en-US" sz="7200" dirty="0"/>
              <a:t>(dolor, </a:t>
            </a:r>
            <a:r>
              <a:rPr lang="en-US" sz="7200" dirty="0" err="1"/>
              <a:t>ruido</a:t>
            </a:r>
            <a:r>
              <a:rPr lang="en-US" sz="7200" dirty="0"/>
              <a:t> y </a:t>
            </a:r>
            <a:r>
              <a:rPr lang="en-US" sz="7200" dirty="0" err="1"/>
              <a:t>desviación</a:t>
            </a:r>
            <a:r>
              <a:rPr lang="en-US" sz="7200" dirty="0"/>
              <a:t>)</a:t>
            </a:r>
            <a:r>
              <a:rPr lang="es-CL" sz="7200" dirty="0"/>
              <a:t>. Además se recupero la integridad de las piezas dentarias y la salud gingival  </a:t>
            </a:r>
            <a:endParaRPr lang="en-US" sz="7200" dirty="0"/>
          </a:p>
        </p:txBody>
      </p:sp>
      <p:sp>
        <p:nvSpPr>
          <p:cNvPr id="4110" name="15 CuadroTexto"/>
          <p:cNvSpPr txBox="1">
            <a:spLocks noChangeArrowheads="1"/>
          </p:cNvSpPr>
          <p:nvPr/>
        </p:nvSpPr>
        <p:spPr bwMode="auto">
          <a:xfrm>
            <a:off x="2519821" y="27667576"/>
            <a:ext cx="31677751" cy="48473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411379" tIns="205690" rIns="411379" bIns="205690">
            <a:spAutoFit/>
          </a:bodyPr>
          <a:lstStyle/>
          <a:p>
            <a:r>
              <a:rPr lang="es-CL" sz="7200" b="1" dirty="0"/>
              <a:t>                                         </a:t>
            </a:r>
            <a:r>
              <a:rPr lang="es-CL" sz="7200" b="1" dirty="0" smtClean="0"/>
              <a:t>  CONCLUSIONES</a:t>
            </a:r>
            <a:endParaRPr lang="es-CL" sz="7200" b="1" dirty="0"/>
          </a:p>
          <a:p>
            <a:r>
              <a:rPr lang="es-CL" sz="7200" dirty="0"/>
              <a:t>El uso de un aparato ortopédico equilibró el trabajo muscular y témporomandibular. La rehabilitación estabiliza la posición mandibular, manteniendo la salud articular.</a:t>
            </a:r>
            <a:endParaRPr lang="en-US" sz="7200" dirty="0"/>
          </a:p>
        </p:txBody>
      </p:sp>
      <p:sp>
        <p:nvSpPr>
          <p:cNvPr id="4111" name="16 CuadroTexto"/>
          <p:cNvSpPr txBox="1">
            <a:spLocks noChangeArrowheads="1"/>
          </p:cNvSpPr>
          <p:nvPr/>
        </p:nvSpPr>
        <p:spPr bwMode="auto">
          <a:xfrm>
            <a:off x="2879796" y="32334968"/>
            <a:ext cx="29157930" cy="72018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411379" tIns="205690" rIns="411379" bIns="205690">
            <a:spAutoFit/>
          </a:bodyPr>
          <a:lstStyle/>
          <a:p>
            <a:r>
              <a:rPr lang="es-CL" sz="6300" b="1"/>
              <a:t>                                             </a:t>
            </a:r>
            <a:r>
              <a:rPr lang="es-CL" sz="6300" b="1" smtClean="0"/>
              <a:t>   </a:t>
            </a:r>
            <a:r>
              <a:rPr lang="es-CL" sz="6300" b="1" dirty="0"/>
              <a:t>BIBLIOGRAFIA</a:t>
            </a:r>
          </a:p>
          <a:p>
            <a:r>
              <a:rPr lang="es-CL" sz="6300" dirty="0" err="1"/>
              <a:t>Tejani</a:t>
            </a:r>
            <a:r>
              <a:rPr lang="es-CL" sz="6300" dirty="0"/>
              <a:t> Z., </a:t>
            </a:r>
            <a:r>
              <a:rPr lang="es-CL" sz="6300" dirty="0" err="1"/>
              <a:t>Batra</a:t>
            </a:r>
            <a:r>
              <a:rPr lang="es-CL" sz="6300" dirty="0"/>
              <a:t> P., Mason C. and </a:t>
            </a:r>
            <a:r>
              <a:rPr lang="es-CL" sz="6300" dirty="0" err="1"/>
              <a:t>Atherton</a:t>
            </a:r>
            <a:r>
              <a:rPr lang="es-CL" sz="6300" dirty="0"/>
              <a:t> D.</a:t>
            </a:r>
          </a:p>
          <a:p>
            <a:r>
              <a:rPr lang="es-CL" sz="6300" dirty="0"/>
              <a:t>Focal dermal </a:t>
            </a:r>
            <a:r>
              <a:rPr lang="es-CL" sz="6300" dirty="0" err="1"/>
              <a:t>hypoplasia</a:t>
            </a:r>
            <a:r>
              <a:rPr lang="en-US" sz="6300" dirty="0"/>
              <a:t>: Management of complex dental features.</a:t>
            </a:r>
          </a:p>
          <a:p>
            <a:r>
              <a:rPr lang="en-US" sz="6300" dirty="0"/>
              <a:t> J. </a:t>
            </a:r>
            <a:r>
              <a:rPr lang="en-US" sz="6300" dirty="0" err="1"/>
              <a:t>Clin</a:t>
            </a:r>
            <a:r>
              <a:rPr lang="en-US" sz="6300" dirty="0"/>
              <a:t>. </a:t>
            </a:r>
            <a:r>
              <a:rPr lang="en-US" sz="6300" dirty="0" err="1"/>
              <a:t>Pediatr</a:t>
            </a:r>
            <a:r>
              <a:rPr lang="en-US" sz="6300" dirty="0"/>
              <a:t>. Dent. 2001; 25 (4): 259-261.</a:t>
            </a:r>
          </a:p>
          <a:p>
            <a:r>
              <a:rPr lang="en-US" sz="6300" dirty="0" err="1"/>
              <a:t>Wurgaft</a:t>
            </a:r>
            <a:r>
              <a:rPr lang="en-US" sz="6300" dirty="0"/>
              <a:t> R., </a:t>
            </a:r>
            <a:r>
              <a:rPr lang="en-US" sz="6300" dirty="0" err="1"/>
              <a:t>Versluys</a:t>
            </a:r>
            <a:r>
              <a:rPr lang="en-US" sz="6300" dirty="0"/>
              <a:t> Y., </a:t>
            </a:r>
            <a:r>
              <a:rPr lang="en-US" sz="6300" dirty="0" err="1"/>
              <a:t>Rappoport</a:t>
            </a:r>
            <a:r>
              <a:rPr lang="en-US" sz="6300" dirty="0"/>
              <a:t> K. y </a:t>
            </a:r>
            <a:r>
              <a:rPr lang="en-US" sz="6300" dirty="0" err="1"/>
              <a:t>Heran</a:t>
            </a:r>
            <a:r>
              <a:rPr lang="en-US" sz="6300" dirty="0"/>
              <a:t> D.</a:t>
            </a:r>
          </a:p>
          <a:p>
            <a:r>
              <a:rPr lang="en-US" sz="6300" dirty="0" err="1"/>
              <a:t>Estudio</a:t>
            </a:r>
            <a:r>
              <a:rPr lang="en-US" sz="6300" dirty="0"/>
              <a:t> </a:t>
            </a:r>
            <a:r>
              <a:rPr lang="en-US" sz="6300" dirty="0" err="1"/>
              <a:t>descriptivo</a:t>
            </a:r>
            <a:r>
              <a:rPr lang="en-US" sz="6300" dirty="0"/>
              <a:t> </a:t>
            </a:r>
            <a:r>
              <a:rPr lang="en-US" sz="6300" dirty="0" err="1"/>
              <a:t>morfofuncional</a:t>
            </a:r>
            <a:r>
              <a:rPr lang="en-US" sz="6300" dirty="0"/>
              <a:t> de </a:t>
            </a:r>
            <a:r>
              <a:rPr lang="en-US" sz="6300" dirty="0" err="1"/>
              <a:t>pacientes</a:t>
            </a:r>
            <a:r>
              <a:rPr lang="en-US" sz="6300" dirty="0"/>
              <a:t> con TTM y </a:t>
            </a:r>
            <a:r>
              <a:rPr lang="en-US" sz="6300" dirty="0" err="1"/>
              <a:t>asimetrías</a:t>
            </a:r>
            <a:r>
              <a:rPr lang="en-US" sz="6300" dirty="0"/>
              <a:t> </a:t>
            </a:r>
            <a:r>
              <a:rPr lang="en-US" sz="6300" dirty="0" err="1"/>
              <a:t>faciales</a:t>
            </a:r>
            <a:r>
              <a:rPr lang="en-US" sz="6300" dirty="0"/>
              <a:t>. </a:t>
            </a:r>
          </a:p>
          <a:p>
            <a:r>
              <a:rPr lang="en-US" sz="6300" dirty="0"/>
              <a:t>Rev. </a:t>
            </a:r>
            <a:r>
              <a:rPr lang="en-US" sz="6300" dirty="0" err="1"/>
              <a:t>Chil</a:t>
            </a:r>
            <a:r>
              <a:rPr lang="en-US" sz="6300" dirty="0"/>
              <a:t>. de </a:t>
            </a:r>
            <a:r>
              <a:rPr lang="en-US" sz="6300" dirty="0" err="1"/>
              <a:t>Ortod</a:t>
            </a:r>
            <a:r>
              <a:rPr lang="en-US" sz="6300" dirty="0"/>
              <a:t>. 2004; 21(1): 31-41.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39</TotalTime>
  <Words>236</Words>
  <Application>Microsoft Office PowerPoint</Application>
  <PresentationFormat>Personalizado</PresentationFormat>
  <Paragraphs>17</Paragraphs>
  <Slides>1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2" baseType="lpstr">
      <vt:lpstr>Tema de Office</vt:lpstr>
      <vt:lpstr>Diapositiva 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Rosita Wurgaft</dc:creator>
  <cp:lastModifiedBy>Rosita Wurgaft</cp:lastModifiedBy>
  <cp:revision>8</cp:revision>
  <dcterms:created xsi:type="dcterms:W3CDTF">2008-10-17T02:51:41Z</dcterms:created>
  <dcterms:modified xsi:type="dcterms:W3CDTF">2008-10-17T03:31:08Z</dcterms:modified>
</cp:coreProperties>
</file>